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0" r:id="rId2"/>
    <p:sldId id="259" r:id="rId3"/>
  </p:sldIdLst>
  <p:sldSz cx="9144000" cy="6858000" type="screen4x3"/>
  <p:notesSz cx="6810375" cy="9942513"/>
  <p:custDataLst>
    <p:tags r:id="rId4"/>
  </p:custDataLst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8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au_cou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4002" y="1665288"/>
            <a:ext cx="8389176" cy="1619250"/>
          </a:xfrm>
        </p:spPr>
        <p:txBody>
          <a:bodyPr/>
          <a:lstStyle>
            <a:lvl1pPr>
              <a:lnSpc>
                <a:spcPct val="100000"/>
              </a:lnSpc>
              <a:defRPr sz="39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4002" y="3284540"/>
            <a:ext cx="8389176" cy="68421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FontTx/>
              <a:buNone/>
              <a:defRPr sz="226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728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E3FEA-9F39-43A1-AF38-5491E744F3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0955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87038" y="298800"/>
            <a:ext cx="7552069" cy="702000"/>
          </a:xfrm>
        </p:spPr>
        <p:txBody>
          <a:bodyPr/>
          <a:lstStyle>
            <a:lvl1pPr>
              <a:lnSpc>
                <a:spcPts val="3331"/>
              </a:lnSpc>
              <a:defRPr sz="3537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F2A2B-9E42-46B6-9D0C-B5C7A28029D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23110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9002" y="1376364"/>
            <a:ext cx="3786956" cy="4932362"/>
          </a:xfrm>
          <a:prstGeom prst="rect">
            <a:avLst/>
          </a:prstGeom>
        </p:spPr>
        <p:txBody>
          <a:bodyPr/>
          <a:lstStyle>
            <a:lvl1pPr marL="243337" indent="-243337">
              <a:defRPr lang="fr-FR" sz="2177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5234" indent="-243337">
              <a:lnSpc>
                <a:spcPct val="100000"/>
              </a:lnSpc>
              <a:spcBef>
                <a:spcPts val="544"/>
              </a:spcBef>
              <a:defRPr lang="fr-FR" sz="1723" dirty="0" smtClean="0">
                <a:solidFill>
                  <a:schemeClr val="tx1"/>
                </a:solidFill>
                <a:latin typeface="+mn-lt"/>
                <a:cs typeface="+mn-cs"/>
              </a:defRPr>
            </a:lvl2pPr>
            <a:lvl3pPr marL="649378" indent="-162705">
              <a:defRPr lang="fr-FR" sz="1361" dirty="0" smtClean="0">
                <a:solidFill>
                  <a:schemeClr val="tx1"/>
                </a:solidFill>
                <a:latin typeface="+mn-lt"/>
                <a:cs typeface="+mn-cs"/>
              </a:defRPr>
            </a:lvl3pPr>
            <a:lvl4pPr marL="983427" indent="-162705">
              <a:defRPr lang="fr-FR" sz="1270" dirty="0" smtClean="0">
                <a:solidFill>
                  <a:schemeClr val="tx1"/>
                </a:solidFill>
                <a:latin typeface="+mn-lt"/>
                <a:cs typeface="+mn-cs"/>
              </a:defRPr>
            </a:lvl4pPr>
            <a:lvl5pPr>
              <a:defRPr sz="1179"/>
            </a:lvl5pPr>
            <a:lvl6pPr>
              <a:defRPr sz="1723"/>
            </a:lvl6pPr>
            <a:lvl7pPr>
              <a:defRPr sz="1723"/>
            </a:lvl7pPr>
            <a:lvl8pPr>
              <a:defRPr sz="1723"/>
            </a:lvl8pPr>
            <a:lvl9pPr>
              <a:defRPr sz="172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78351" y="298800"/>
            <a:ext cx="7552069" cy="702000"/>
          </a:xfrm>
        </p:spPr>
        <p:txBody>
          <a:bodyPr/>
          <a:lstStyle>
            <a:lvl1pPr>
              <a:lnSpc>
                <a:spcPts val="3331"/>
              </a:lnSpc>
              <a:defRPr sz="3537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lang="fr-FR"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90A19-55B4-46F5-8B2B-FC323569CE6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9" name="Espace réservé du contenu 2"/>
          <p:cNvSpPr>
            <a:spLocks noGrp="1"/>
          </p:cNvSpPr>
          <p:nvPr>
            <p:ph sz="half" idx="13"/>
          </p:nvPr>
        </p:nvSpPr>
        <p:spPr>
          <a:xfrm>
            <a:off x="4570508" y="1376364"/>
            <a:ext cx="3786956" cy="4932362"/>
          </a:xfrm>
          <a:prstGeom prst="rect">
            <a:avLst/>
          </a:prstGeom>
        </p:spPr>
        <p:txBody>
          <a:bodyPr/>
          <a:lstStyle>
            <a:lvl1pPr marL="243337" indent="-243337">
              <a:defRPr lang="fr-FR" sz="2177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5234" indent="-243337">
              <a:lnSpc>
                <a:spcPct val="100000"/>
              </a:lnSpc>
              <a:spcBef>
                <a:spcPts val="544"/>
              </a:spcBef>
              <a:defRPr lang="fr-FR" sz="1723" dirty="0" smtClean="0">
                <a:solidFill>
                  <a:schemeClr val="tx1"/>
                </a:solidFill>
                <a:latin typeface="+mn-lt"/>
                <a:cs typeface="+mn-cs"/>
              </a:defRPr>
            </a:lvl2pPr>
            <a:lvl3pPr marL="649378" indent="-162705">
              <a:defRPr lang="fr-FR" sz="1361" dirty="0" smtClean="0">
                <a:solidFill>
                  <a:schemeClr val="tx1"/>
                </a:solidFill>
                <a:latin typeface="+mn-lt"/>
                <a:cs typeface="+mn-cs"/>
              </a:defRPr>
            </a:lvl3pPr>
            <a:lvl4pPr marL="983427" indent="-162705">
              <a:defRPr lang="fr-FR" sz="1270" dirty="0" smtClean="0">
                <a:solidFill>
                  <a:schemeClr val="tx1"/>
                </a:solidFill>
                <a:latin typeface="+mn-lt"/>
                <a:cs typeface="+mn-cs"/>
              </a:defRPr>
            </a:lvl4pPr>
            <a:lvl5pPr>
              <a:defRPr sz="1179"/>
            </a:lvl5pPr>
            <a:lvl6pPr>
              <a:defRPr sz="1723"/>
            </a:lvl6pPr>
            <a:lvl7pPr>
              <a:defRPr sz="1723"/>
            </a:lvl7pPr>
            <a:lvl8pPr>
              <a:defRPr sz="1723"/>
            </a:lvl8pPr>
            <a:lvl9pPr>
              <a:defRPr sz="172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4662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spect="1" noChangeArrowheads="1"/>
          </p:cNvSpPr>
          <p:nvPr>
            <p:ph type="ftr" sz="quarter" idx="10"/>
          </p:nvPr>
        </p:nvSpPr>
        <p:spPr>
          <a:xfrm>
            <a:off x="3" y="6523955"/>
            <a:ext cx="2895202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lang="fr-FR"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1E3BC-884F-43DB-A68D-3835D27790B2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56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èm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au_chapit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white">
          <a:xfrm>
            <a:off x="434507" y="5848665"/>
            <a:ext cx="1369211" cy="17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70" tIns="44785" rIns="89570" bIns="44785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808857" y="3322567"/>
            <a:ext cx="5180614" cy="84894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Cliquez pour ajouter un sous-titre</a:t>
            </a:r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pied de page 9"/>
          <p:cNvSpPr>
            <a:spLocks noGrp="1"/>
          </p:cNvSpPr>
          <p:nvPr>
            <p:ph type="ftr" sz="quarter" idx="16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684" y="1485406"/>
            <a:ext cx="5180614" cy="1632584"/>
          </a:xfr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>
            <a:lvl1pPr>
              <a:lnSpc>
                <a:spcPts val="3624"/>
              </a:lnSpc>
              <a:defRPr lang="fr-FR" sz="3537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0" t="17558" r="7193" b="14882"/>
          <a:stretch/>
        </p:blipFill>
        <p:spPr>
          <a:xfrm>
            <a:off x="264171" y="1321310"/>
            <a:ext cx="3419882" cy="261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95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èm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au_chapit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white">
          <a:xfrm>
            <a:off x="434507" y="5848665"/>
            <a:ext cx="1369211" cy="17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70" tIns="44785" rIns="89570" bIns="44785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808857" y="3322567"/>
            <a:ext cx="5180614" cy="84894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Cliquez pour ajouter un sous-titre</a:t>
            </a:r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pied de page 9"/>
          <p:cNvSpPr>
            <a:spLocks noGrp="1"/>
          </p:cNvSpPr>
          <p:nvPr>
            <p:ph type="ftr" sz="quarter" idx="16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684" y="1485406"/>
            <a:ext cx="5180614" cy="1632584"/>
          </a:xfr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>
            <a:lvl1pPr>
              <a:lnSpc>
                <a:spcPts val="3624"/>
              </a:lnSpc>
              <a:defRPr lang="fr-FR" sz="3537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4" t="18954" r="8239" b="16395"/>
          <a:stretch/>
        </p:blipFill>
        <p:spPr>
          <a:xfrm>
            <a:off x="305978" y="1388990"/>
            <a:ext cx="3332693" cy="24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293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èm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au_chapit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white">
          <a:xfrm>
            <a:off x="434507" y="5848665"/>
            <a:ext cx="1369211" cy="17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70" tIns="44785" rIns="89570" bIns="44785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808857" y="3322567"/>
            <a:ext cx="5180614" cy="84894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Cliquez pour ajouter un sous-titre</a:t>
            </a:r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pied de page 9"/>
          <p:cNvSpPr>
            <a:spLocks noGrp="1"/>
          </p:cNvSpPr>
          <p:nvPr>
            <p:ph type="ftr" sz="quarter" idx="16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684" y="1485406"/>
            <a:ext cx="5180614" cy="1632584"/>
          </a:xfr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>
            <a:lvl1pPr>
              <a:lnSpc>
                <a:spcPts val="3624"/>
              </a:lnSpc>
              <a:defRPr lang="fr-FR" sz="3537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8" t="19071" r="8122" b="16626"/>
          <a:stretch/>
        </p:blipFill>
        <p:spPr>
          <a:xfrm>
            <a:off x="306670" y="1395545"/>
            <a:ext cx="3331205" cy="247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1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èm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bandeau_chapit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 bwMode="white">
          <a:xfrm>
            <a:off x="434507" y="5848665"/>
            <a:ext cx="1369211" cy="17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570" tIns="44785" rIns="89570" bIns="44785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808857" y="3322567"/>
            <a:ext cx="5180614" cy="84894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Cliquez pour ajouter un sous-titre</a:t>
            </a:r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pied de page 9"/>
          <p:cNvSpPr>
            <a:spLocks noGrp="1"/>
          </p:cNvSpPr>
          <p:nvPr>
            <p:ph type="ftr" sz="quarter" idx="16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51684" y="1485406"/>
            <a:ext cx="5180614" cy="1632584"/>
          </a:xfr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>
            <a:lvl1pPr>
              <a:lnSpc>
                <a:spcPts val="3624"/>
              </a:lnSpc>
              <a:defRPr lang="fr-FR" sz="3537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0" t="19186" r="8122" b="16511"/>
          <a:stretch/>
        </p:blipFill>
        <p:spPr>
          <a:xfrm>
            <a:off x="314248" y="1391559"/>
            <a:ext cx="3324423" cy="247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098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erniè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9" descr="bandeau_dernie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476"/>
            <a:ext cx="9144000" cy="14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43943" y="816431"/>
            <a:ext cx="5649233" cy="4440040"/>
          </a:xfrm>
        </p:spPr>
        <p:txBody>
          <a:bodyPr anchor="ctr"/>
          <a:lstStyle>
            <a:lvl1pPr>
              <a:lnSpc>
                <a:spcPts val="2155"/>
              </a:lnSpc>
              <a:defRPr sz="1361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627929" y="6523955"/>
            <a:ext cx="3392418" cy="334045"/>
          </a:xfrm>
          <a:prstGeom prst="rect">
            <a:avLst/>
          </a:prstGeom>
        </p:spPr>
        <p:txBody>
          <a:bodyPr lIns="98755" tIns="49378" rIns="98755" bIns="49378"/>
          <a:lstStyle>
            <a:lvl1pPr>
              <a:defRPr lang="fr-FR"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829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8" descr="etoile_texte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" y="0"/>
            <a:ext cx="900365" cy="1084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 7" descr="bas_text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8422813" y="6136635"/>
            <a:ext cx="721187" cy="721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12860" y="298049"/>
            <a:ext cx="7867363" cy="702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" y="6523955"/>
            <a:ext cx="2590601" cy="334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38" tIns="49369" rIns="98738" bIns="49369" numCol="1" anchor="b" anchorCtr="0" compatLnSpc="1">
            <a:prstTxWarp prst="textNoShape">
              <a:avLst/>
            </a:prstTxWarp>
          </a:bodyPr>
          <a:lstStyle>
            <a:lvl1pPr>
              <a:defRPr sz="907">
                <a:solidFill>
                  <a:srgbClr val="72797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552718" y="6377092"/>
            <a:ext cx="361340" cy="198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998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CC1AF8-D0ED-4753-BFE9-9F766A9567E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31" name="TitleMasterXYZ"/>
          <p:cNvSpPr>
            <a:spLocks noChangeArrowheads="1"/>
          </p:cNvSpPr>
          <p:nvPr/>
        </p:nvSpPr>
        <p:spPr bwMode="auto">
          <a:xfrm rot="-5400000">
            <a:off x="105" y="6695191"/>
            <a:ext cx="126707" cy="12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89570" tIns="44785" rIns="89570" bIns="44785" anchor="ctr"/>
          <a:lstStyle/>
          <a:p>
            <a:r>
              <a:rPr lang="fr-FR" sz="726" dirty="0" smtClean="0">
                <a:latin typeface="Arial Narrow" pitchFamily="34" charset="0"/>
              </a:rPr>
              <a:t>Reference</a:t>
            </a:r>
            <a:endParaRPr lang="fr-FR" sz="726" dirty="0">
              <a:latin typeface="Arial Narrow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 bwMode="auto">
          <a:xfrm>
            <a:off x="413466" y="1339986"/>
            <a:ext cx="8230197" cy="452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marL="816300" lvl="3" indent="-163260" algn="l" defTabSz="897035" rtl="0" eaLnBrk="0" fontAlgn="base" hangingPunct="0">
              <a:lnSpc>
                <a:spcPct val="100000"/>
              </a:lnSpc>
              <a:spcBef>
                <a:spcPts val="181"/>
              </a:spcBef>
              <a:spcAft>
                <a:spcPct val="0"/>
              </a:spcAft>
              <a:buClr>
                <a:srgbClr val="D20000"/>
              </a:buClr>
              <a:buSzPct val="80000"/>
              <a:buFont typeface="Verdana" pitchFamily="34" charset="0"/>
              <a:buChar char="&gt;"/>
            </a:pPr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8109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ts val="2449"/>
        </a:lnSpc>
        <a:spcBef>
          <a:spcPct val="0"/>
        </a:spcBef>
        <a:spcAft>
          <a:spcPct val="0"/>
        </a:spcAft>
        <a:defRPr sz="3175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449"/>
        </a:lnSpc>
        <a:spcBef>
          <a:spcPct val="0"/>
        </a:spcBef>
        <a:spcAft>
          <a:spcPct val="0"/>
        </a:spcAft>
        <a:defRPr sz="3175">
          <a:solidFill>
            <a:schemeClr val="accent1"/>
          </a:solidFill>
          <a:latin typeface="Arial" charset="0"/>
          <a:cs typeface="Arial" charset="0"/>
        </a:defRPr>
      </a:lvl2pPr>
      <a:lvl3pPr algn="l" rtl="0" eaLnBrk="1" fontAlgn="base" hangingPunct="1">
        <a:lnSpc>
          <a:spcPts val="2449"/>
        </a:lnSpc>
        <a:spcBef>
          <a:spcPct val="0"/>
        </a:spcBef>
        <a:spcAft>
          <a:spcPct val="0"/>
        </a:spcAft>
        <a:defRPr sz="3175">
          <a:solidFill>
            <a:schemeClr val="accent1"/>
          </a:solidFill>
          <a:latin typeface="Arial" charset="0"/>
          <a:cs typeface="Arial" charset="0"/>
        </a:defRPr>
      </a:lvl3pPr>
      <a:lvl4pPr algn="l" rtl="0" eaLnBrk="1" fontAlgn="base" hangingPunct="1">
        <a:lnSpc>
          <a:spcPts val="2449"/>
        </a:lnSpc>
        <a:spcBef>
          <a:spcPct val="0"/>
        </a:spcBef>
        <a:spcAft>
          <a:spcPct val="0"/>
        </a:spcAft>
        <a:defRPr sz="3175">
          <a:solidFill>
            <a:schemeClr val="accent1"/>
          </a:solidFill>
          <a:latin typeface="Arial" charset="0"/>
          <a:cs typeface="Arial" charset="0"/>
        </a:defRPr>
      </a:lvl4pPr>
      <a:lvl5pPr algn="l" rtl="0" eaLnBrk="1" fontAlgn="base" hangingPunct="1">
        <a:lnSpc>
          <a:spcPts val="2449"/>
        </a:lnSpc>
        <a:spcBef>
          <a:spcPct val="0"/>
        </a:spcBef>
        <a:spcAft>
          <a:spcPct val="0"/>
        </a:spcAft>
        <a:defRPr sz="3175">
          <a:solidFill>
            <a:schemeClr val="accent1"/>
          </a:solidFill>
          <a:latin typeface="Arial" charset="0"/>
          <a:cs typeface="Arial" charset="0"/>
        </a:defRPr>
      </a:lvl5pPr>
      <a:lvl6pPr marL="447855" algn="ctr" rtl="0" eaLnBrk="1" fontAlgn="base" hangingPunct="1">
        <a:spcBef>
          <a:spcPct val="0"/>
        </a:spcBef>
        <a:spcAft>
          <a:spcPct val="0"/>
        </a:spcAft>
        <a:defRPr sz="4354">
          <a:solidFill>
            <a:schemeClr val="tx2"/>
          </a:solidFill>
          <a:latin typeface="Arial" charset="0"/>
          <a:cs typeface="Arial" charset="0"/>
        </a:defRPr>
      </a:lvl6pPr>
      <a:lvl7pPr marL="895710" algn="ctr" rtl="0" eaLnBrk="1" fontAlgn="base" hangingPunct="1">
        <a:spcBef>
          <a:spcPct val="0"/>
        </a:spcBef>
        <a:spcAft>
          <a:spcPct val="0"/>
        </a:spcAft>
        <a:defRPr sz="4354">
          <a:solidFill>
            <a:schemeClr val="tx2"/>
          </a:solidFill>
          <a:latin typeface="Arial" charset="0"/>
          <a:cs typeface="Arial" charset="0"/>
        </a:defRPr>
      </a:lvl7pPr>
      <a:lvl8pPr marL="1343564" algn="ctr" rtl="0" eaLnBrk="1" fontAlgn="base" hangingPunct="1">
        <a:spcBef>
          <a:spcPct val="0"/>
        </a:spcBef>
        <a:spcAft>
          <a:spcPct val="0"/>
        </a:spcAft>
        <a:defRPr sz="4354">
          <a:solidFill>
            <a:schemeClr val="tx2"/>
          </a:solidFill>
          <a:latin typeface="Arial" charset="0"/>
          <a:cs typeface="Arial" charset="0"/>
        </a:defRPr>
      </a:lvl8pPr>
      <a:lvl9pPr marL="1791419" algn="ctr" rtl="0" eaLnBrk="1" fontAlgn="base" hangingPunct="1">
        <a:spcBef>
          <a:spcPct val="0"/>
        </a:spcBef>
        <a:spcAft>
          <a:spcPct val="0"/>
        </a:spcAft>
        <a:defRPr sz="4354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43337" indent="-243337" algn="l" rtl="0" eaLnBrk="1" fontAlgn="base" hangingPunct="1">
        <a:lnSpc>
          <a:spcPct val="100000"/>
        </a:lnSpc>
        <a:spcBef>
          <a:spcPts val="1088"/>
        </a:spcBef>
        <a:spcAft>
          <a:spcPct val="0"/>
        </a:spcAft>
        <a:buBlip>
          <a:blip r:embed="rId14"/>
        </a:buBlip>
        <a:defRPr lang="fr-FR" sz="2177" dirty="0">
          <a:solidFill>
            <a:schemeClr val="tx1"/>
          </a:solidFill>
          <a:latin typeface="+mn-lt"/>
          <a:ea typeface="+mn-ea"/>
          <a:cs typeface="+mn-cs"/>
        </a:defRPr>
      </a:lvl1pPr>
      <a:lvl2pPr marL="489553" indent="-246217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rgbClr val="657723"/>
        </a:buClr>
        <a:buSzPct val="75000"/>
        <a:buFont typeface="Arial" pitchFamily="34" charset="0"/>
        <a:buChar char="►"/>
        <a:defRPr lang="fr-FR" sz="1723" dirty="0">
          <a:solidFill>
            <a:schemeClr val="tx1"/>
          </a:solidFill>
          <a:latin typeface="+mn-lt"/>
          <a:cs typeface="+mn-cs"/>
        </a:defRPr>
      </a:lvl2pPr>
      <a:lvl3pPr marL="653040" indent="-162705" algn="l" rtl="0" eaLnBrk="1" fontAlgn="base" hangingPunct="1">
        <a:lnSpc>
          <a:spcPct val="100000"/>
        </a:lnSpc>
        <a:spcBef>
          <a:spcPts val="363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§"/>
        <a:defRPr lang="fr-FR" sz="1361" dirty="0">
          <a:solidFill>
            <a:schemeClr val="tx1"/>
          </a:solidFill>
          <a:latin typeface="+mn-lt"/>
          <a:cs typeface="+mn-cs"/>
        </a:defRPr>
      </a:lvl3pPr>
      <a:lvl4pPr marL="912215" indent="-259175" algn="l" defTabSz="897035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rgbClr val="D20000"/>
        </a:buClr>
        <a:buFontTx/>
        <a:buNone/>
        <a:defRPr lang="fr-FR" sz="1270" dirty="0" smtClean="0">
          <a:solidFill>
            <a:schemeClr val="tx1"/>
          </a:solidFill>
          <a:latin typeface="+mn-lt"/>
          <a:cs typeface="+mn-cs"/>
        </a:defRPr>
      </a:lvl4pPr>
      <a:lvl5pPr marL="653698" indent="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lr>
          <a:srgbClr val="D20000"/>
        </a:buClr>
        <a:buSzPct val="85000"/>
        <a:buFontTx/>
        <a:buNone/>
        <a:defRPr lang="fr-FR" sz="1088" dirty="0">
          <a:solidFill>
            <a:schemeClr val="tx1"/>
          </a:solidFill>
          <a:latin typeface="+mn-lt"/>
          <a:cs typeface="+mn-cs"/>
        </a:defRPr>
      </a:lvl5pPr>
      <a:lvl6pPr marL="2461647" indent="-222373" algn="l" rtl="0" eaLnBrk="1" fontAlgn="base" hangingPunct="1">
        <a:spcBef>
          <a:spcPct val="20000"/>
        </a:spcBef>
        <a:spcAft>
          <a:spcPct val="0"/>
        </a:spcAft>
        <a:buChar char="»"/>
        <a:defRPr sz="1995">
          <a:solidFill>
            <a:schemeClr val="tx1"/>
          </a:solidFill>
          <a:latin typeface="+mn-lt"/>
          <a:cs typeface="+mn-cs"/>
        </a:defRPr>
      </a:lvl6pPr>
      <a:lvl7pPr marL="2909502" indent="-222373" algn="l" rtl="0" eaLnBrk="1" fontAlgn="base" hangingPunct="1">
        <a:spcBef>
          <a:spcPct val="20000"/>
        </a:spcBef>
        <a:spcAft>
          <a:spcPct val="0"/>
        </a:spcAft>
        <a:buChar char="»"/>
        <a:defRPr sz="1995">
          <a:solidFill>
            <a:schemeClr val="tx1"/>
          </a:solidFill>
          <a:latin typeface="+mn-lt"/>
          <a:cs typeface="+mn-cs"/>
        </a:defRPr>
      </a:lvl7pPr>
      <a:lvl8pPr marL="3357357" indent="-222373" algn="l" rtl="0" eaLnBrk="1" fontAlgn="base" hangingPunct="1">
        <a:spcBef>
          <a:spcPct val="20000"/>
        </a:spcBef>
        <a:spcAft>
          <a:spcPct val="0"/>
        </a:spcAft>
        <a:buChar char="»"/>
        <a:defRPr sz="1995">
          <a:solidFill>
            <a:schemeClr val="tx1"/>
          </a:solidFill>
          <a:latin typeface="+mn-lt"/>
          <a:cs typeface="+mn-cs"/>
        </a:defRPr>
      </a:lvl8pPr>
      <a:lvl9pPr marL="3805211" indent="-222373" algn="l" rtl="0" eaLnBrk="1" fontAlgn="base" hangingPunct="1">
        <a:spcBef>
          <a:spcPct val="20000"/>
        </a:spcBef>
        <a:spcAft>
          <a:spcPct val="0"/>
        </a:spcAft>
        <a:buChar char="»"/>
        <a:defRPr sz="1995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1pPr>
      <a:lvl2pPr marL="447855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2pPr>
      <a:lvl3pPr marL="895710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3pPr>
      <a:lvl4pPr marL="1343564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4pPr>
      <a:lvl5pPr marL="1791419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5pPr>
      <a:lvl6pPr marL="2239274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6pPr>
      <a:lvl7pPr marL="2687129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7pPr>
      <a:lvl8pPr marL="3134984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8pPr>
      <a:lvl9pPr marL="3582839" algn="l" defTabSz="895710" rtl="0" eaLnBrk="1" latinLnBrk="0" hangingPunct="1">
        <a:defRPr sz="17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/>
              <a:t>Exercice sur la syntaxe</a:t>
            </a:r>
            <a:endParaRPr lang="fr-FR" altLang="fr-FR" dirty="0" smtClean="0"/>
          </a:p>
        </p:txBody>
      </p:sp>
      <p:graphicFrame>
        <p:nvGraphicFramePr>
          <p:cNvPr id="8" name="Group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607022"/>
              </p:ext>
            </p:extLst>
          </p:nvPr>
        </p:nvGraphicFramePr>
        <p:xfrm>
          <a:off x="548272" y="1000800"/>
          <a:ext cx="8229600" cy="5236512"/>
        </p:xfrm>
        <a:graphic>
          <a:graphicData uri="http://schemas.openxmlformats.org/drawingml/2006/table">
            <a:tbl>
              <a:tblPr/>
              <a:tblGrid>
                <a:gridCol w="1306512"/>
                <a:gridCol w="2879725"/>
                <a:gridCol w="4043363"/>
              </a:tblGrid>
              <a:tr h="72081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Traduire en VBA les Instructions suivantes (elles n’ont aucun lien entre elles).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1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Sélectionner la plage de cellules A1:A10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Descendre le curseur de 2 lignes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Enregistrer dans la variable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TOTO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valeur de la cellule située à droite de la cellule active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4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Mettre « Cegos » dans la cellule B1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Copier la valeur de la cellule B10 dans la cellule A3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5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6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Mettre dans la cellule à gauche de la cellule active le contenu de la variable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TOTO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30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z="2400" dirty="0" smtClean="0"/>
              <a:t>Exercice sur la </a:t>
            </a:r>
            <a:r>
              <a:rPr lang="fr-FR" altLang="fr-FR" sz="2400" dirty="0" smtClean="0"/>
              <a:t>syntaxe</a:t>
            </a:r>
            <a:endParaRPr lang="fr-FR" altLang="fr-FR" sz="2400" dirty="0" smtClean="0"/>
          </a:p>
        </p:txBody>
      </p:sp>
      <p:graphicFrame>
        <p:nvGraphicFramePr>
          <p:cNvPr id="7210" name="Group 42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1084152979"/>
              </p:ext>
            </p:extLst>
          </p:nvPr>
        </p:nvGraphicFramePr>
        <p:xfrm>
          <a:off x="548272" y="1000800"/>
          <a:ext cx="8229600" cy="5236512"/>
        </p:xfrm>
        <a:graphic>
          <a:graphicData uri="http://schemas.openxmlformats.org/drawingml/2006/table">
            <a:tbl>
              <a:tblPr/>
              <a:tblGrid>
                <a:gridCol w="1306512"/>
                <a:gridCol w="2879725"/>
                <a:gridCol w="4043363"/>
              </a:tblGrid>
              <a:tr h="72081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Traduire en VBA les Instructions suivantes (elles n’ont aucun lien entre elles).</a:t>
                      </a:r>
                    </a:p>
                  </a:txBody>
                  <a:tcPr marT="45726" marB="45726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1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Sélectionner la plage de cellules A1:A10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Range("A1:A10").Select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Descendre le curseur de 2 lignes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ActiveCell.Offset(2,0).Select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Enregistrer dans la variable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TOTO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valeur de la cellule située à droite de la cellule active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TOTO=</a:t>
                      </a:r>
                      <a:r>
                        <a:rPr kumimoji="0" lang="fr-F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ActiveCell.Offset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(0,1).Value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4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Mettre « Cegos » dans la cellule B1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Range("B1").Value="Cegos"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9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Copier la valeur de la cellule B10 dans la cellule A3</a:t>
                      </a: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Range("A3").Value=Range("B10").Value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5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Instruction 6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Mettre dans la cellule à gauche de la cellule active le contenu de la variable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TOTO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ActiveCell.Offset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(0,-1).Value=TOTO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Diapositive 1 - &amp;quot;Exercice sur la syntaxe : correction&amp;quot;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ème Cegos">
  <a:themeElements>
    <a:clrScheme name="Cegos">
      <a:dk1>
        <a:sysClr val="windowText" lastClr="000000"/>
      </a:dk1>
      <a:lt1>
        <a:sysClr val="window" lastClr="FFFFFF"/>
      </a:lt1>
      <a:dk2>
        <a:srgbClr val="9BB5C2"/>
      </a:dk2>
      <a:lt2>
        <a:srgbClr val="C8B8A3"/>
      </a:lt2>
      <a:accent1>
        <a:srgbClr val="D20000"/>
      </a:accent1>
      <a:accent2>
        <a:srgbClr val="0098A4"/>
      </a:accent2>
      <a:accent3>
        <a:srgbClr val="655A9F"/>
      </a:accent3>
      <a:accent4>
        <a:srgbClr val="F6A800"/>
      </a:accent4>
      <a:accent5>
        <a:srgbClr val="E95E0F"/>
      </a:accent5>
      <a:accent6>
        <a:srgbClr val="B3CB52"/>
      </a:accent6>
      <a:hlink>
        <a:srgbClr val="005169"/>
      </a:hlink>
      <a:folHlink>
        <a:srgbClr val="655A9F"/>
      </a:folHlink>
    </a:clrScheme>
    <a:fontScheme name="BA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e &amp; tit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e &amp; titr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e &amp; titr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e &amp; titr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e &amp; titr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e &amp; titr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e &amp; titr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ème Cegos" id="{122467AB-CFD1-4324-A44A-8D6A1CFD076D}" vid="{53DF4646-88A2-40EA-88AC-289E5E9222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Cegos</Template>
  <TotalTime>56</TotalTime>
  <Words>209</Words>
  <Application>Microsoft Office PowerPoint</Application>
  <PresentationFormat>Affichage à l'écran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Cegos</vt:lpstr>
      <vt:lpstr>Exercice sur la syntaxe</vt:lpstr>
      <vt:lpstr>Exercice sur la syntaxe</vt:lpstr>
    </vt:vector>
  </TitlesOfParts>
  <Company>cegos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de traduction : travail sur la syntaxe VBA</dc:title>
  <dc:creator>Administrateur</dc:creator>
  <cp:lastModifiedBy>TELLITOCCI.Hélène</cp:lastModifiedBy>
  <cp:revision>23</cp:revision>
  <cp:lastPrinted>2013-10-24T14:31:05Z</cp:lastPrinted>
  <dcterms:created xsi:type="dcterms:W3CDTF">2006-11-10T07:29:35Z</dcterms:created>
  <dcterms:modified xsi:type="dcterms:W3CDTF">2016-03-10T08:00:41Z</dcterms:modified>
</cp:coreProperties>
</file>